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70" r:id="rId13"/>
    <p:sldId id="271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2"/>
  </p:normalViewPr>
  <p:slideViewPr>
    <p:cSldViewPr snapToGrid="0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11DEB-BC00-985F-0A7B-29340C077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60B4E3-451F-E088-662A-9D4972A2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86626-45D7-86D6-6FAC-E5139978A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618302-0053-1D33-5D0A-F934F7A8D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13F0E9-16EF-CFBD-5B53-A890A0EBE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757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0023E-CF19-DB6E-3AEE-CE6411942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C3B564-2C56-91E8-4062-FFB31A2585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8F926-E630-DFFC-759C-6B90C81C6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49440-01A4-A8AD-B21A-53DE38DEE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61AE17-89B0-6335-DC7E-96B03A456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3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C67325-81C8-DCDC-A557-F290E93E23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6D77F-8312-830A-5D1D-5FFF5ADFC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4E57B4-B7BF-723E-D471-2CEC5484D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125B1-BB9D-8AD4-F52C-09FBC4CD1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E53985-EEE5-E8C2-4313-AF32DFB3B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9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AB99B-3AC6-7129-5CCE-C1137A935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0FDC0-7708-7B65-C1C4-C899DECDC7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3F4CA-044F-D164-0D3B-786F9BEE2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90D7A-77AD-AFE0-30A7-EEFA77BC0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57C23-18D0-D51C-93CE-98BDD6A2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18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45A52-34CE-1838-49A0-45278566B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FB91F5-C2B0-5CAB-B512-170D6F42E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329B1-9187-6A49-A3F3-87F7659FF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EBABE-9C32-1F4D-2666-C33DBB2C4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8230DB-6568-3A74-8A0F-0B9D92177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925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A82A8-9BE9-08B0-5849-12EE65783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87A3A-A009-B292-122D-649AB40758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4E8059-F5CB-F311-6CF7-85BE4B297A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C2D747-36BF-3186-AD1B-5C5F37EED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205586-35DD-D2BB-40B0-33271E88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EEDE84-2B46-60F0-7FD9-53D267C7C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2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93246-D450-B312-8403-330BBD2DD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F49324-8A35-4DF0-A33A-7BE6E5E73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AE9428-01E1-8E71-BD79-C8177FCB53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45FFDD-4AEF-296A-DCDC-A0FCBB2854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FD526E-A2D9-CE77-686D-0CD657C1DE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8CCC67-3FB5-6038-45DE-96444A4E6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E3564-2654-6979-A67A-972545C5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B41672-47C7-4E6C-375F-E87D65CA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0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9632E-65F1-F0AF-4A5B-9615BCCFF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380A2-D8A1-DDFA-F6C5-D277D8AF7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E38B8F-079C-0DF0-1DB0-57B00F694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5AA229-15EB-0360-8189-F942AB94D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1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D9F82-E2D9-CFCF-8859-2FC18A4DF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3322D0-53D2-B92F-C38D-91C854950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3AF84-A3F0-9336-02EF-B4BFE85B5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010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1C984-5F2F-DDD7-DB57-ACC79895A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DA3621-0AA1-6604-FA7D-5A4234C000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C627B0-558C-7950-3699-527CAF795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732E63-513F-6576-0DB0-2D85A8341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D24476-A25E-87A8-D93F-D67CEA408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07AFF2-AC69-089D-DD03-A8CA24670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26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2847E-762B-C4C7-C267-3B452A841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B00936-60A0-A1C3-AF9F-3636D6A543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8D863A-953E-A580-5CED-95F1FA5742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618EB-430C-3A09-FA6C-DA43DF584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3DC760-9CA6-289B-3964-94FEE3CBD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92B83-CBF0-9CF9-DD90-2047315A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7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8A3ED1-1086-C84B-7196-DEF4B71A4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7B4D6A-6FC8-1982-4170-5524F0BEBA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BDECF-36CF-A5A6-0634-E57A09A65A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2076ED-D833-A746-B87D-0C364B830F3C}" type="datetimeFigureOut">
              <a:rPr lang="en-US" smtClean="0"/>
              <a:t>3/11/24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361EF5-F57C-1802-FE04-21CFF09C4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8DC987-A5C1-F70B-234C-BF739A229F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402EC2F-F34B-4846-BF64-EBD7F21A2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5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55C57C7-84C6-54B8-E2E7-E74583B201F3}"/>
              </a:ext>
            </a:extLst>
          </p:cNvPr>
          <p:cNvSpPr txBox="1"/>
          <p:nvPr/>
        </p:nvSpPr>
        <p:spPr>
          <a:xfrm>
            <a:off x="640080" y="5576887"/>
            <a:ext cx="10911840" cy="6400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>
                <a:latin typeface="+mj-lt"/>
                <a:ea typeface="+mj-ea"/>
                <a:cs typeface="+mj-cs"/>
              </a:rPr>
              <a:t>Learn more at: www.WonderMediaLibrary.com</a:t>
            </a:r>
          </a:p>
        </p:txBody>
      </p:sp>
      <p:pic>
        <p:nvPicPr>
          <p:cNvPr id="5" name="Picture 4" descr="A logo for a tv show&#10;&#10;Description automatically generated">
            <a:extLst>
              <a:ext uri="{FF2B5EF4-FFF2-40B4-BE49-F238E27FC236}">
                <a16:creationId xmlns:a16="http://schemas.microsoft.com/office/drawing/2014/main" id="{F254ABC3-D410-73D2-4D75-697AA0782A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3647"/>
          <a:stretch/>
        </p:blipFill>
        <p:spPr>
          <a:xfrm>
            <a:off x="640080" y="640080"/>
            <a:ext cx="10911840" cy="4836795"/>
          </a:xfrm>
          <a:prstGeom prst="rect">
            <a:avLst/>
          </a:prstGeom>
          <a:ln w="19050">
            <a:solidFill>
              <a:schemeClr val="tx1"/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3636703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5DA9B52-E955-1376-0F86-B9F454C76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757" y="1175105"/>
            <a:ext cx="9129369" cy="51926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17BB6E-7792-460F-5FB6-46396AD415E3}"/>
              </a:ext>
            </a:extLst>
          </p:cNvPr>
          <p:cNvSpPr txBox="1"/>
          <p:nvPr/>
        </p:nvSpPr>
        <p:spPr>
          <a:xfrm>
            <a:off x="1311442" y="5783007"/>
            <a:ext cx="89875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292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510D392-C46A-81B7-4B08-B7BDE832B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450" y="1648327"/>
            <a:ext cx="9427412" cy="44693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852993-D940-6FA1-97F0-C210CF9E0AB7}"/>
              </a:ext>
            </a:extLst>
          </p:cNvPr>
          <p:cNvSpPr txBox="1"/>
          <p:nvPr/>
        </p:nvSpPr>
        <p:spPr>
          <a:xfrm>
            <a:off x="1576138" y="5951445"/>
            <a:ext cx="88672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01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665786-6392-E041-5C7C-D808F7726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916" y="1738626"/>
            <a:ext cx="9023684" cy="4857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321B97-3B8C-82E5-00A9-F8BE9ACF9807}"/>
              </a:ext>
            </a:extLst>
          </p:cNvPr>
          <p:cNvSpPr txBox="1"/>
          <p:nvPr/>
        </p:nvSpPr>
        <p:spPr>
          <a:xfrm>
            <a:off x="1203157" y="6011601"/>
            <a:ext cx="1020277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77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BCC2BB3-D820-8D52-13AD-01F71AB9E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411" y="1678811"/>
            <a:ext cx="8843210" cy="43809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DF26892-48DE-0A8B-3F14-43DAE1AF1FC7}"/>
              </a:ext>
            </a:extLst>
          </p:cNvPr>
          <p:cNvSpPr txBox="1"/>
          <p:nvPr/>
        </p:nvSpPr>
        <p:spPr>
          <a:xfrm>
            <a:off x="1016000" y="6059727"/>
            <a:ext cx="1013727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561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A6B1ED-65AA-A763-7E23-A7E5E3F0CA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5864" y="1757947"/>
            <a:ext cx="7772400" cy="4857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E5A4A5-F6EA-225E-0E4A-6E72F09AFA5B}"/>
              </a:ext>
            </a:extLst>
          </p:cNvPr>
          <p:cNvSpPr txBox="1"/>
          <p:nvPr/>
        </p:nvSpPr>
        <p:spPr>
          <a:xfrm>
            <a:off x="1612233" y="6059735"/>
            <a:ext cx="8843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912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blue and orange text&#10;&#10;Description automatically generated">
            <a:extLst>
              <a:ext uri="{FF2B5EF4-FFF2-40B4-BE49-F238E27FC236}">
                <a16:creationId xmlns:a16="http://schemas.microsoft.com/office/drawing/2014/main" id="{5BE0964D-3958-B635-0518-E4EBDEC793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51" b="11524"/>
          <a:stretch/>
        </p:blipFill>
        <p:spPr>
          <a:xfrm>
            <a:off x="1552075" y="2093495"/>
            <a:ext cx="8903368" cy="43726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5DE182-BF79-5126-D290-E413A73DCA96}"/>
              </a:ext>
            </a:extLst>
          </p:cNvPr>
          <p:cNvSpPr txBox="1"/>
          <p:nvPr/>
        </p:nvSpPr>
        <p:spPr>
          <a:xfrm>
            <a:off x="2272480" y="5586439"/>
            <a:ext cx="80731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5"/>
                </a:solidFill>
              </a:rPr>
              <a:t>Learn more at: </a:t>
            </a:r>
            <a:r>
              <a:rPr lang="en-US" sz="2800" b="1" dirty="0" err="1">
                <a:solidFill>
                  <a:schemeClr val="accent5"/>
                </a:solidFill>
              </a:rPr>
              <a:t>www.WonderMediaLibrary.com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4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urple text with black text&#10;&#10;Description automatically generated">
            <a:extLst>
              <a:ext uri="{FF2B5EF4-FFF2-40B4-BE49-F238E27FC236}">
                <a16:creationId xmlns:a16="http://schemas.microsoft.com/office/drawing/2014/main" id="{FCEA8D69-FB82-B892-BBE4-38F5E185F0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19" b="7157"/>
          <a:stretch/>
        </p:blipFill>
        <p:spPr>
          <a:xfrm>
            <a:off x="1552074" y="1963435"/>
            <a:ext cx="9087852" cy="44927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EC57A95-760C-CD4F-77D4-D1A4E4766304}"/>
              </a:ext>
            </a:extLst>
          </p:cNvPr>
          <p:cNvSpPr txBox="1"/>
          <p:nvPr/>
        </p:nvSpPr>
        <p:spPr>
          <a:xfrm>
            <a:off x="1552074" y="5871422"/>
            <a:ext cx="9288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635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A71CC1-9F80-CEFF-F3B3-E809BDDD92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0673" y="1058778"/>
            <a:ext cx="9011653" cy="56137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0D72294-6E03-DBC0-FEF0-AB51C1176DEB}"/>
              </a:ext>
            </a:extLst>
          </p:cNvPr>
          <p:cNvSpPr txBox="1"/>
          <p:nvPr/>
        </p:nvSpPr>
        <p:spPr>
          <a:xfrm>
            <a:off x="1058779" y="5915029"/>
            <a:ext cx="10371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Learn more at: </a:t>
            </a:r>
            <a:r>
              <a:rPr lang="en-US" sz="3600" b="1" dirty="0" err="1">
                <a:solidFill>
                  <a:schemeClr val="accent5"/>
                </a:solidFill>
              </a:rPr>
              <a:t>www.WonderMediaLibrary.com</a:t>
            </a:r>
            <a:endParaRPr lang="en-US" sz="3600" b="1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48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742A528-B5BC-48B8-92DE-9C2B44451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801983-7FE2-6392-206D-8631A2BB3A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1" b="969"/>
          <a:stretch/>
        </p:blipFill>
        <p:spPr>
          <a:xfrm>
            <a:off x="1323474" y="745957"/>
            <a:ext cx="9448800" cy="5679661"/>
          </a:xfrm>
          <a:custGeom>
            <a:avLst/>
            <a:gdLst/>
            <a:ahLst/>
            <a:cxnLst/>
            <a:rect l="l" t="t" r="r" b="b"/>
            <a:pathLst>
              <a:path w="8500451" h="5783926">
                <a:moveTo>
                  <a:pt x="4814568" y="604"/>
                </a:moveTo>
                <a:cubicBezTo>
                  <a:pt x="5041344" y="3294"/>
                  <a:pt x="5267019" y="14348"/>
                  <a:pt x="5493575" y="21000"/>
                </a:cubicBezTo>
                <a:cubicBezTo>
                  <a:pt x="5987120" y="36130"/>
                  <a:pt x="6483273" y="35607"/>
                  <a:pt x="6977859" y="46564"/>
                </a:cubicBezTo>
                <a:cubicBezTo>
                  <a:pt x="7286195" y="53346"/>
                  <a:pt x="7590877" y="77867"/>
                  <a:pt x="7880953" y="154038"/>
                </a:cubicBezTo>
                <a:cubicBezTo>
                  <a:pt x="7921646" y="164993"/>
                  <a:pt x="7967557" y="167081"/>
                  <a:pt x="7998861" y="193166"/>
                </a:cubicBezTo>
                <a:cubicBezTo>
                  <a:pt x="8033815" y="222382"/>
                  <a:pt x="8019729" y="265163"/>
                  <a:pt x="7968600" y="273511"/>
                </a:cubicBezTo>
                <a:cubicBezTo>
                  <a:pt x="7903386" y="284466"/>
                  <a:pt x="7836607" y="287597"/>
                  <a:pt x="7764609" y="294901"/>
                </a:cubicBezTo>
                <a:cubicBezTo>
                  <a:pt x="7792260" y="335073"/>
                  <a:pt x="7859040" y="304814"/>
                  <a:pt x="7876257" y="354899"/>
                </a:cubicBezTo>
                <a:cubicBezTo>
                  <a:pt x="7799043" y="389332"/>
                  <a:pt x="7705656" y="366898"/>
                  <a:pt x="7631049" y="400810"/>
                </a:cubicBezTo>
                <a:cubicBezTo>
                  <a:pt x="7633137" y="424287"/>
                  <a:pt x="7649831" y="426374"/>
                  <a:pt x="7663396" y="432635"/>
                </a:cubicBezTo>
                <a:cubicBezTo>
                  <a:pt x="7676961" y="438373"/>
                  <a:pt x="7710871" y="430026"/>
                  <a:pt x="7696264" y="462894"/>
                </a:cubicBezTo>
                <a:cubicBezTo>
                  <a:pt x="7541315" y="482719"/>
                  <a:pt x="7393147" y="550021"/>
                  <a:pt x="7229849" y="540630"/>
                </a:cubicBezTo>
                <a:cubicBezTo>
                  <a:pt x="7431755" y="558890"/>
                  <a:pt x="7602355" y="633496"/>
                  <a:pt x="7780782" y="683059"/>
                </a:cubicBezTo>
                <a:cubicBezTo>
                  <a:pt x="7773479" y="741491"/>
                  <a:pt x="7701483" y="718014"/>
                  <a:pt x="7680613" y="759751"/>
                </a:cubicBezTo>
                <a:cubicBezTo>
                  <a:pt x="7794869" y="788967"/>
                  <a:pt x="7904429" y="823401"/>
                  <a:pt x="7998861" y="880789"/>
                </a:cubicBezTo>
                <a:cubicBezTo>
                  <a:pt x="8083901" y="932439"/>
                  <a:pt x="8164765" y="989306"/>
                  <a:pt x="8257111" y="1031566"/>
                </a:cubicBezTo>
                <a:cubicBezTo>
                  <a:pt x="8354150" y="1075912"/>
                  <a:pt x="8413103" y="1132779"/>
                  <a:pt x="8402148" y="1229819"/>
                </a:cubicBezTo>
                <a:cubicBezTo>
                  <a:pt x="8397452" y="1269468"/>
                  <a:pt x="8409973" y="1302859"/>
                  <a:pt x="8453275" y="1318510"/>
                </a:cubicBezTo>
                <a:cubicBezTo>
                  <a:pt x="8507013" y="1337814"/>
                  <a:pt x="8501275" y="1367029"/>
                  <a:pt x="8499187" y="1411897"/>
                </a:cubicBezTo>
                <a:cubicBezTo>
                  <a:pt x="8496056" y="1465634"/>
                  <a:pt x="8468406" y="1486504"/>
                  <a:pt x="8419885" y="1504764"/>
                </a:cubicBezTo>
                <a:cubicBezTo>
                  <a:pt x="8350497" y="1530327"/>
                  <a:pt x="8349975" y="1569978"/>
                  <a:pt x="8368237" y="1617454"/>
                </a:cubicBezTo>
                <a:cubicBezTo>
                  <a:pt x="8378149" y="1643540"/>
                  <a:pt x="8393278" y="1664409"/>
                  <a:pt x="8415713" y="1683712"/>
                </a:cubicBezTo>
                <a:cubicBezTo>
                  <a:pt x="8493448" y="1751014"/>
                  <a:pt x="8492927" y="1752056"/>
                  <a:pt x="8416755" y="1831880"/>
                </a:cubicBezTo>
                <a:cubicBezTo>
                  <a:pt x="8396408" y="1853269"/>
                  <a:pt x="8374496" y="1867356"/>
                  <a:pt x="8383888" y="1901790"/>
                </a:cubicBezTo>
                <a:cubicBezTo>
                  <a:pt x="8415713" y="2016046"/>
                  <a:pt x="8411538" y="2016046"/>
                  <a:pt x="8283717" y="2053609"/>
                </a:cubicBezTo>
                <a:cubicBezTo>
                  <a:pt x="8254501" y="2062479"/>
                  <a:pt x="8215373" y="2054653"/>
                  <a:pt x="8198678" y="2087521"/>
                </a:cubicBezTo>
                <a:cubicBezTo>
                  <a:pt x="8209113" y="2111521"/>
                  <a:pt x="8184591" y="2690625"/>
                  <a:pt x="8207547" y="2700017"/>
                </a:cubicBezTo>
                <a:cubicBezTo>
                  <a:pt x="8387017" y="2773578"/>
                  <a:pt x="8409451" y="2860184"/>
                  <a:pt x="8269632" y="2996352"/>
                </a:cubicBezTo>
                <a:cubicBezTo>
                  <a:pt x="8175722" y="3087653"/>
                  <a:pt x="8186677" y="3236864"/>
                  <a:pt x="8225807" y="3330251"/>
                </a:cubicBezTo>
                <a:cubicBezTo>
                  <a:pt x="8373452" y="3371467"/>
                  <a:pt x="8341107" y="3481027"/>
                  <a:pt x="8370845" y="3577023"/>
                </a:cubicBezTo>
                <a:cubicBezTo>
                  <a:pt x="8392757" y="3649020"/>
                  <a:pt x="8306673" y="3639107"/>
                  <a:pt x="8310847" y="3671976"/>
                </a:cubicBezTo>
                <a:cubicBezTo>
                  <a:pt x="8365105" y="3711626"/>
                  <a:pt x="8437624" y="3724148"/>
                  <a:pt x="8479884" y="3778406"/>
                </a:cubicBezTo>
                <a:cubicBezTo>
                  <a:pt x="8403713" y="3818056"/>
                  <a:pt x="8365105" y="3873880"/>
                  <a:pt x="8322845" y="3929703"/>
                </a:cubicBezTo>
                <a:cubicBezTo>
                  <a:pt x="8254501" y="4020482"/>
                  <a:pt x="8161635" y="4097174"/>
                  <a:pt x="8063031" y="4166563"/>
                </a:cubicBezTo>
                <a:cubicBezTo>
                  <a:pt x="8012947" y="4649674"/>
                  <a:pt x="7851215" y="5156783"/>
                  <a:pt x="7833475" y="5181825"/>
                </a:cubicBezTo>
                <a:cubicBezTo>
                  <a:pt x="7760436" y="5174520"/>
                  <a:pt x="7618528" y="5466682"/>
                  <a:pt x="7495403" y="5493812"/>
                </a:cubicBezTo>
                <a:cubicBezTo>
                  <a:pt x="7366017" y="5523550"/>
                  <a:pt x="5441925" y="5797973"/>
                  <a:pt x="5148199" y="5783364"/>
                </a:cubicBezTo>
                <a:cubicBezTo>
                  <a:pt x="3551743" y="5705628"/>
                  <a:pt x="3505310" y="5598155"/>
                  <a:pt x="3505310" y="5598155"/>
                </a:cubicBezTo>
                <a:cubicBezTo>
                  <a:pt x="3505310" y="5598155"/>
                  <a:pt x="3596089" y="5571548"/>
                  <a:pt x="3675390" y="5541287"/>
                </a:cubicBezTo>
                <a:cubicBezTo>
                  <a:pt x="3627392" y="5542853"/>
                  <a:pt x="3579395" y="5543896"/>
                  <a:pt x="3531919" y="5542331"/>
                </a:cubicBezTo>
                <a:cubicBezTo>
                  <a:pt x="3164108" y="5531375"/>
                  <a:pt x="3500093" y="5511028"/>
                  <a:pt x="3138022" y="5469291"/>
                </a:cubicBezTo>
                <a:cubicBezTo>
                  <a:pt x="2527092" y="5398860"/>
                  <a:pt x="2618913" y="5380598"/>
                  <a:pt x="2058068" y="5181825"/>
                </a:cubicBezTo>
                <a:cubicBezTo>
                  <a:pt x="2008504" y="5164086"/>
                  <a:pt x="1660519" y="5056613"/>
                  <a:pt x="1447659" y="5044613"/>
                </a:cubicBezTo>
                <a:cubicBezTo>
                  <a:pt x="1391313" y="5041483"/>
                  <a:pt x="1329751" y="5042527"/>
                  <a:pt x="1281230" y="4977311"/>
                </a:cubicBezTo>
                <a:cubicBezTo>
                  <a:pt x="1429920" y="4979399"/>
                  <a:pt x="1557741" y="4979399"/>
                  <a:pt x="1696518" y="4945487"/>
                </a:cubicBezTo>
                <a:cubicBezTo>
                  <a:pt x="1622434" y="4898532"/>
                  <a:pt x="1537394" y="4938705"/>
                  <a:pt x="1478440" y="4905836"/>
                </a:cubicBezTo>
                <a:cubicBezTo>
                  <a:pt x="1423138" y="4875577"/>
                  <a:pt x="1375140" y="4871404"/>
                  <a:pt x="1318795" y="4919401"/>
                </a:cubicBezTo>
                <a:cubicBezTo>
                  <a:pt x="1289578" y="4944443"/>
                  <a:pt x="1237928" y="4939747"/>
                  <a:pt x="1208190" y="4925140"/>
                </a:cubicBezTo>
                <a:cubicBezTo>
                  <a:pt x="1049066" y="4846360"/>
                  <a:pt x="1052718" y="4847404"/>
                  <a:pt x="875857" y="4867751"/>
                </a:cubicBezTo>
                <a:cubicBezTo>
                  <a:pt x="763166" y="4880272"/>
                  <a:pt x="648388" y="4902706"/>
                  <a:pt x="545088" y="4889141"/>
                </a:cubicBezTo>
                <a:cubicBezTo>
                  <a:pt x="532045" y="4859403"/>
                  <a:pt x="543522" y="4845839"/>
                  <a:pt x="558131" y="4841666"/>
                </a:cubicBezTo>
                <a:cubicBezTo>
                  <a:pt x="796034" y="4776973"/>
                  <a:pt x="840379" y="4702889"/>
                  <a:pt x="1081413" y="4662717"/>
                </a:cubicBezTo>
                <a:cubicBezTo>
                  <a:pt x="1099151" y="4617327"/>
                  <a:pt x="1011503" y="4609500"/>
                  <a:pt x="1052718" y="4564633"/>
                </a:cubicBezTo>
                <a:cubicBezTo>
                  <a:pt x="1127846" y="4529678"/>
                  <a:pt x="1216016" y="4570894"/>
                  <a:pt x="1290622" y="4525505"/>
                </a:cubicBezTo>
                <a:cubicBezTo>
                  <a:pt x="1277579" y="4493158"/>
                  <a:pt x="1214972" y="4516636"/>
                  <a:pt x="1217581" y="4482202"/>
                </a:cubicBezTo>
                <a:cubicBezTo>
                  <a:pt x="1220712" y="4442552"/>
                  <a:pt x="1264536" y="4448813"/>
                  <a:pt x="1294796" y="4451421"/>
                </a:cubicBezTo>
                <a:cubicBezTo>
                  <a:pt x="1441398" y="4464985"/>
                  <a:pt x="1568696" y="4390902"/>
                  <a:pt x="1709040" y="4365860"/>
                </a:cubicBezTo>
                <a:cubicBezTo>
                  <a:pt x="1559306" y="4303253"/>
                  <a:pt x="686474" y="4353338"/>
                  <a:pt x="530479" y="4334034"/>
                </a:cubicBezTo>
                <a:cubicBezTo>
                  <a:pt x="367182" y="4314210"/>
                  <a:pt x="107367" y="4261516"/>
                  <a:pt x="174146" y="4244821"/>
                </a:cubicBezTo>
                <a:cubicBezTo>
                  <a:pt x="249796" y="4225518"/>
                  <a:pt x="519524" y="3996484"/>
                  <a:pt x="596216" y="3986050"/>
                </a:cubicBezTo>
                <a:cubicBezTo>
                  <a:pt x="685430" y="3974050"/>
                  <a:pt x="703169" y="3957876"/>
                  <a:pt x="820554" y="3875967"/>
                </a:cubicBezTo>
                <a:cubicBezTo>
                  <a:pt x="897769" y="3822230"/>
                  <a:pt x="576391" y="3939094"/>
                  <a:pt x="451179" y="3901009"/>
                </a:cubicBezTo>
                <a:cubicBezTo>
                  <a:pt x="405268" y="3886923"/>
                  <a:pt x="729255" y="3738233"/>
                  <a:pt x="729255" y="3711105"/>
                </a:cubicBezTo>
                <a:cubicBezTo>
                  <a:pt x="729255" y="3682409"/>
                  <a:pt x="700038" y="3676150"/>
                  <a:pt x="672387" y="3676150"/>
                </a:cubicBezTo>
                <a:cubicBezTo>
                  <a:pt x="610824" y="3676150"/>
                  <a:pt x="629606" y="3651106"/>
                  <a:pt x="568043" y="3652673"/>
                </a:cubicBezTo>
                <a:cubicBezTo>
                  <a:pt x="748558" y="3580154"/>
                  <a:pt x="860205" y="3599458"/>
                  <a:pt x="1038632" y="3533198"/>
                </a:cubicBezTo>
                <a:cubicBezTo>
                  <a:pt x="1125760" y="3500852"/>
                  <a:pt x="817425" y="3393378"/>
                  <a:pt x="907160" y="3365206"/>
                </a:cubicBezTo>
                <a:cubicBezTo>
                  <a:pt x="941071" y="3354249"/>
                  <a:pt x="986461" y="3365727"/>
                  <a:pt x="1009938" y="3327120"/>
                </a:cubicBezTo>
                <a:cubicBezTo>
                  <a:pt x="972897" y="3296340"/>
                  <a:pt x="923855" y="3309904"/>
                  <a:pt x="886812" y="3322425"/>
                </a:cubicBezTo>
                <a:cubicBezTo>
                  <a:pt x="792381" y="3354772"/>
                  <a:pt x="799165" y="3346946"/>
                  <a:pt x="789773" y="3322947"/>
                </a:cubicBezTo>
                <a:cubicBezTo>
                  <a:pt x="758993" y="3241037"/>
                  <a:pt x="682822" y="3267123"/>
                  <a:pt x="615520" y="3280688"/>
                </a:cubicBezTo>
                <a:cubicBezTo>
                  <a:pt x="412050" y="3321382"/>
                  <a:pt x="205972" y="3309904"/>
                  <a:pt x="3023" y="3351641"/>
                </a:cubicBezTo>
                <a:cubicBezTo>
                  <a:pt x="-18888" y="3356337"/>
                  <a:pt x="83890" y="3262949"/>
                  <a:pt x="132409" y="3251993"/>
                </a:cubicBezTo>
                <a:cubicBezTo>
                  <a:pt x="185103" y="3240516"/>
                  <a:pt x="249796" y="3248863"/>
                  <a:pt x="287360" y="3195127"/>
                </a:cubicBezTo>
                <a:cubicBezTo>
                  <a:pt x="220579" y="3181561"/>
                  <a:pt x="144410" y="3207647"/>
                  <a:pt x="78150" y="3164866"/>
                </a:cubicBezTo>
                <a:cubicBezTo>
                  <a:pt x="225276" y="3105913"/>
                  <a:pt x="371878" y="3107999"/>
                  <a:pt x="498655" y="3069914"/>
                </a:cubicBezTo>
                <a:cubicBezTo>
                  <a:pt x="510133" y="2999483"/>
                  <a:pt x="426658" y="3025046"/>
                  <a:pt x="396399" y="2984874"/>
                </a:cubicBezTo>
                <a:cubicBezTo>
                  <a:pt x="1351140" y="2916007"/>
                  <a:pt x="817946" y="2712537"/>
                  <a:pt x="658822" y="2601411"/>
                </a:cubicBezTo>
                <a:cubicBezTo>
                  <a:pt x="605607" y="2564370"/>
                  <a:pt x="1164888" y="2388551"/>
                  <a:pt x="1183148" y="2383856"/>
                </a:cubicBezTo>
                <a:cubicBezTo>
                  <a:pt x="1229581" y="2372900"/>
                  <a:pt x="1413747" y="2380725"/>
                  <a:pt x="1451311" y="2366639"/>
                </a:cubicBezTo>
                <a:cubicBezTo>
                  <a:pt x="1499309" y="2348901"/>
                  <a:pt x="1340706" y="2318120"/>
                  <a:pt x="1376184" y="2296729"/>
                </a:cubicBezTo>
                <a:cubicBezTo>
                  <a:pt x="1625043" y="2145953"/>
                  <a:pt x="1642780" y="1919006"/>
                  <a:pt x="1572870" y="1902834"/>
                </a:cubicBezTo>
                <a:cubicBezTo>
                  <a:pt x="1500353" y="1886138"/>
                  <a:pt x="1429399" y="1899181"/>
                  <a:pt x="1362097" y="1926311"/>
                </a:cubicBezTo>
                <a:cubicBezTo>
                  <a:pt x="1252536" y="1970656"/>
                  <a:pt x="493960" y="1907528"/>
                  <a:pt x="281620" y="1943006"/>
                </a:cubicBezTo>
                <a:cubicBezTo>
                  <a:pt x="249274" y="1948223"/>
                  <a:pt x="205451" y="1971700"/>
                  <a:pt x="174669" y="1927876"/>
                </a:cubicBezTo>
                <a:cubicBezTo>
                  <a:pt x="393269" y="1785969"/>
                  <a:pt x="673952" y="1826663"/>
                  <a:pt x="918115" y="1730145"/>
                </a:cubicBezTo>
                <a:cubicBezTo>
                  <a:pt x="822119" y="1663886"/>
                  <a:pt x="724558" y="1667017"/>
                  <a:pt x="624389" y="1676929"/>
                </a:cubicBezTo>
                <a:cubicBezTo>
                  <a:pt x="598304" y="1679538"/>
                  <a:pt x="562826" y="1683190"/>
                  <a:pt x="556565" y="1655539"/>
                </a:cubicBezTo>
                <a:cubicBezTo>
                  <a:pt x="548739" y="1620584"/>
                  <a:pt x="590999" y="1614323"/>
                  <a:pt x="618650" y="1600237"/>
                </a:cubicBezTo>
                <a:cubicBezTo>
                  <a:pt x="660909" y="1578325"/>
                  <a:pt x="723515" y="1604410"/>
                  <a:pt x="775165" y="1544413"/>
                </a:cubicBezTo>
                <a:cubicBezTo>
                  <a:pt x="618650" y="1558500"/>
                  <a:pt x="486656" y="1583021"/>
                  <a:pt x="348401" y="1624758"/>
                </a:cubicBezTo>
                <a:cubicBezTo>
                  <a:pt x="360400" y="1587717"/>
                  <a:pt x="402137" y="1570499"/>
                  <a:pt x="378660" y="1539719"/>
                </a:cubicBezTo>
                <a:cubicBezTo>
                  <a:pt x="360922" y="1516763"/>
                  <a:pt x="310316" y="1505806"/>
                  <a:pt x="336402" y="1463025"/>
                </a:cubicBezTo>
                <a:cubicBezTo>
                  <a:pt x="409963" y="1417636"/>
                  <a:pt x="514307" y="1429636"/>
                  <a:pt x="576913" y="1364421"/>
                </a:cubicBezTo>
                <a:cubicBezTo>
                  <a:pt x="665605" y="1271556"/>
                  <a:pt x="803338" y="1239731"/>
                  <a:pt x="911856" y="1171908"/>
                </a:cubicBezTo>
                <a:cubicBezTo>
                  <a:pt x="947853" y="1149995"/>
                  <a:pt x="1184192" y="1073303"/>
                  <a:pt x="1247841" y="1048782"/>
                </a:cubicBezTo>
                <a:cubicBezTo>
                  <a:pt x="1336532" y="1014349"/>
                  <a:pt x="1437746" y="1002349"/>
                  <a:pt x="1524872" y="939221"/>
                </a:cubicBezTo>
                <a:cubicBezTo>
                  <a:pt x="1439310" y="926178"/>
                  <a:pt x="1369923" y="985133"/>
                  <a:pt x="1267145" y="956439"/>
                </a:cubicBezTo>
                <a:cubicBezTo>
                  <a:pt x="1429920" y="895398"/>
                  <a:pt x="1579131" y="867746"/>
                  <a:pt x="1697039" y="783749"/>
                </a:cubicBezTo>
                <a:cubicBezTo>
                  <a:pt x="1711648" y="773315"/>
                  <a:pt x="1740342" y="776446"/>
                  <a:pt x="1762255" y="772794"/>
                </a:cubicBezTo>
                <a:cubicBezTo>
                  <a:pt x="1992852" y="735752"/>
                  <a:pt x="2224495" y="704449"/>
                  <a:pt x="2452486" y="650712"/>
                </a:cubicBezTo>
                <a:cubicBezTo>
                  <a:pt x="2504136" y="638191"/>
                  <a:pt x="2595436" y="635061"/>
                  <a:pt x="2586045" y="590193"/>
                </a:cubicBezTo>
                <a:cubicBezTo>
                  <a:pt x="2571959" y="522891"/>
                  <a:pt x="2486919" y="570889"/>
                  <a:pt x="2432138" y="577150"/>
                </a:cubicBezTo>
                <a:cubicBezTo>
                  <a:pt x="2262059" y="597497"/>
                  <a:pt x="2091979" y="632974"/>
                  <a:pt x="1919291" y="613149"/>
                </a:cubicBezTo>
                <a:cubicBezTo>
                  <a:pt x="2035633" y="588107"/>
                  <a:pt x="2151455" y="562542"/>
                  <a:pt x="2267799" y="537499"/>
                </a:cubicBezTo>
                <a:cubicBezTo>
                  <a:pt x="2134238" y="546368"/>
                  <a:pt x="2017896" y="487936"/>
                  <a:pt x="1887988" y="514022"/>
                </a:cubicBezTo>
                <a:cubicBezTo>
                  <a:pt x="1846250" y="522370"/>
                  <a:pt x="1802427" y="495762"/>
                  <a:pt x="1798252" y="454546"/>
                </a:cubicBezTo>
                <a:cubicBezTo>
                  <a:pt x="1793557" y="421678"/>
                  <a:pt x="1832686" y="407071"/>
                  <a:pt x="1862424" y="396636"/>
                </a:cubicBezTo>
                <a:cubicBezTo>
                  <a:pt x="1938595" y="370028"/>
                  <a:pt x="1999113" y="291250"/>
                  <a:pt x="2096675" y="332987"/>
                </a:cubicBezTo>
                <a:cubicBezTo>
                  <a:pt x="2158237" y="267250"/>
                  <a:pt x="2256320" y="256816"/>
                  <a:pt x="2335621" y="239600"/>
                </a:cubicBezTo>
                <a:cubicBezTo>
                  <a:pt x="2588654" y="185341"/>
                  <a:pt x="2845338" y="143081"/>
                  <a:pt x="3102023" y="107082"/>
                </a:cubicBezTo>
                <a:cubicBezTo>
                  <a:pt x="3270538" y="83605"/>
                  <a:pt x="3444270" y="93518"/>
                  <a:pt x="3611219" y="63780"/>
                </a:cubicBezTo>
                <a:cubicBezTo>
                  <a:pt x="3937814" y="5869"/>
                  <a:pt x="4262322" y="7436"/>
                  <a:pt x="4587352" y="1175"/>
                </a:cubicBezTo>
                <a:cubicBezTo>
                  <a:pt x="4663262" y="-260"/>
                  <a:pt x="4738976" y="-293"/>
                  <a:pt x="4814568" y="604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9539EE-EE87-3B65-B988-DD25F5ED583C}"/>
              </a:ext>
            </a:extLst>
          </p:cNvPr>
          <p:cNvSpPr txBox="1"/>
          <p:nvPr/>
        </p:nvSpPr>
        <p:spPr>
          <a:xfrm>
            <a:off x="1419726" y="5994732"/>
            <a:ext cx="103531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0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4F39DB-F4DA-23E1-E940-58129F140A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410" y="1428686"/>
            <a:ext cx="10101179" cy="4857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3A3D42-A084-38B4-5E1D-0AA59E5BEA51}"/>
              </a:ext>
            </a:extLst>
          </p:cNvPr>
          <p:cNvSpPr txBox="1"/>
          <p:nvPr/>
        </p:nvSpPr>
        <p:spPr>
          <a:xfrm>
            <a:off x="1455821" y="5903321"/>
            <a:ext cx="94447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714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98B1CC3-7F0A-12C9-6B98-B42089A26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926" y="711200"/>
            <a:ext cx="10762916" cy="59464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3A5412-9FC8-7782-4082-E3499DA6EAB3}"/>
              </a:ext>
            </a:extLst>
          </p:cNvPr>
          <p:cNvSpPr txBox="1"/>
          <p:nvPr/>
        </p:nvSpPr>
        <p:spPr>
          <a:xfrm>
            <a:off x="1371600" y="5843157"/>
            <a:ext cx="98779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20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74821AD-6216-05D9-5D16-E9CF653DF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540042"/>
            <a:ext cx="10082462" cy="508768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38E8771-F0B8-ECE5-DB46-B4CAABFC4ED5}"/>
              </a:ext>
            </a:extLst>
          </p:cNvPr>
          <p:cNvSpPr txBox="1"/>
          <p:nvPr/>
        </p:nvSpPr>
        <p:spPr>
          <a:xfrm>
            <a:off x="926432" y="5843588"/>
            <a:ext cx="10082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accent5"/>
                </a:solidFill>
              </a:rPr>
              <a:t>Learn more at: </a:t>
            </a:r>
            <a:r>
              <a:rPr lang="en-US" sz="3600" b="1" dirty="0" err="1">
                <a:solidFill>
                  <a:schemeClr val="accent5"/>
                </a:solidFill>
              </a:rPr>
              <a:t>www.WonderMediaLibrary.com</a:t>
            </a:r>
            <a:endParaRPr lang="en-US" sz="3600" b="1" dirty="0">
              <a:solidFill>
                <a:schemeClr val="accent5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161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4E0DC2-3453-82B6-3646-FE06A242A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022684"/>
            <a:ext cx="9824454" cy="54227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4A3D60-77F7-C17A-C435-B0F4518AF896}"/>
              </a:ext>
            </a:extLst>
          </p:cNvPr>
          <p:cNvSpPr txBox="1"/>
          <p:nvPr/>
        </p:nvSpPr>
        <p:spPr>
          <a:xfrm>
            <a:off x="1016000" y="5482208"/>
            <a:ext cx="928303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5"/>
                </a:solidFill>
              </a:rPr>
              <a:t>Learn more at: </a:t>
            </a:r>
            <a:r>
              <a:rPr lang="en-US" sz="3200" b="1" dirty="0" err="1">
                <a:solidFill>
                  <a:schemeClr val="accent5"/>
                </a:solidFill>
              </a:rPr>
              <a:t>www.WonderMediaLibrary.com</a:t>
            </a:r>
            <a:endParaRPr lang="en-US" sz="32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043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126</Words>
  <Application>Microsoft Macintosh PowerPoint</Application>
  <PresentationFormat>Widescreen</PresentationFormat>
  <Paragraphs>14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Sue Ellen Christian</dc:creator>
  <cp:lastModifiedBy>Sue Ellen Christian</cp:lastModifiedBy>
  <cp:revision>10</cp:revision>
  <dcterms:created xsi:type="dcterms:W3CDTF">2024-03-11T23:39:44Z</dcterms:created>
  <dcterms:modified xsi:type="dcterms:W3CDTF">2024-03-12T13:35:40Z</dcterms:modified>
</cp:coreProperties>
</file>